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259" r:id="rId6"/>
    <p:sldId id="272" r:id="rId7"/>
    <p:sldId id="306" r:id="rId8"/>
    <p:sldId id="271" r:id="rId9"/>
    <p:sldId id="307" r:id="rId10"/>
    <p:sldId id="308" r:id="rId11"/>
    <p:sldId id="270" r:id="rId12"/>
    <p:sldId id="311" r:id="rId13"/>
    <p:sldId id="258" r:id="rId14"/>
    <p:sldId id="260" r:id="rId15"/>
    <p:sldId id="264" r:id="rId16"/>
    <p:sldId id="261" r:id="rId17"/>
    <p:sldId id="266" r:id="rId18"/>
    <p:sldId id="267" r:id="rId19"/>
    <p:sldId id="268" r:id="rId20"/>
    <p:sldId id="273" r:id="rId21"/>
    <p:sldId id="274" r:id="rId22"/>
    <p:sldId id="275" r:id="rId23"/>
    <p:sldId id="276" r:id="rId24"/>
    <p:sldId id="277" r:id="rId25"/>
    <p:sldId id="279" r:id="rId26"/>
    <p:sldId id="284" r:id="rId27"/>
    <p:sldId id="312" r:id="rId28"/>
    <p:sldId id="285" r:id="rId29"/>
    <p:sldId id="286" r:id="rId30"/>
    <p:sldId id="287" r:id="rId31"/>
    <p:sldId id="288" r:id="rId32"/>
    <p:sldId id="289" r:id="rId33"/>
    <p:sldId id="313" r:id="rId34"/>
    <p:sldId id="278" r:id="rId35"/>
    <p:sldId id="290" r:id="rId36"/>
    <p:sldId id="314" r:id="rId37"/>
    <p:sldId id="293" r:id="rId38"/>
    <p:sldId id="294" r:id="rId39"/>
    <p:sldId id="295" r:id="rId40"/>
    <p:sldId id="297" r:id="rId41"/>
    <p:sldId id="298" r:id="rId42"/>
    <p:sldId id="299" r:id="rId43"/>
    <p:sldId id="300" r:id="rId44"/>
    <p:sldId id="301" r:id="rId45"/>
    <p:sldId id="304" r:id="rId46"/>
    <p:sldId id="30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9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 practical guide</a:t>
            </a:r>
          </a:p>
        </p:txBody>
      </p:sp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sub-collections)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Suggestion: Prefer </a:t>
            </a:r>
            <a:r>
              <a:rPr lang="en-US" b="1" dirty="0"/>
              <a:t>GUID</a:t>
            </a:r>
            <a:r>
              <a:rPr lang="en-US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r>
              <a:rPr lang="en-US" sz="2000" dirty="0"/>
              <a:t>Get </a:t>
            </a:r>
            <a:r>
              <a:rPr lang="en-US" sz="2000" b="1" dirty="0"/>
              <a:t>minimum </a:t>
            </a:r>
            <a:r>
              <a:rPr lang="en-US" sz="2000" dirty="0"/>
              <a:t>required arguments</a:t>
            </a:r>
          </a:p>
          <a:p>
            <a:r>
              <a:rPr lang="en-US" sz="2000" dirty="0"/>
              <a:t>Initialize </a:t>
            </a:r>
            <a:r>
              <a:rPr lang="en-US" sz="2000" b="1" dirty="0"/>
              <a:t>sub collections</a:t>
            </a:r>
          </a:p>
          <a:p>
            <a:endParaRPr lang="en-US" sz="2000" dirty="0"/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Get id as an </a:t>
            </a:r>
            <a:r>
              <a:rPr lang="en-US" sz="2000" b="1" dirty="0"/>
              <a:t>argument</a:t>
            </a:r>
            <a:r>
              <a:rPr lang="en-US" sz="2000" dirty="0"/>
              <a:t> (don’t use </a:t>
            </a:r>
            <a:r>
              <a:rPr lang="en-US" sz="2000" dirty="0" err="1"/>
              <a:t>Guid.NewGuid</a:t>
            </a:r>
            <a:r>
              <a:rPr lang="en-US" sz="2000" dirty="0"/>
              <a:t>())</a:t>
            </a:r>
          </a:p>
          <a:p>
            <a:pPr lvl="1"/>
            <a:r>
              <a:rPr lang="en-US" sz="1600" dirty="0"/>
              <a:t>Use a service to create GUIDs, like </a:t>
            </a:r>
            <a:r>
              <a:rPr lang="en-US" sz="1600" b="1" dirty="0" err="1"/>
              <a:t>IGuidGenerator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685710" y="2387654"/>
            <a:ext cx="389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524839" cy="16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33" y="2726054"/>
            <a:ext cx="10288966" cy="37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1.300.000+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ED31CE-C1FD-4D22-ACC0-37A607BA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24" y="1421436"/>
            <a:ext cx="5500043" cy="484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Create for </a:t>
            </a:r>
            <a:r>
              <a:rPr lang="en-US" b="1" dirty="0"/>
              <a:t>aggregate roots</a:t>
            </a:r>
            <a:r>
              <a:rPr lang="en-US" dirty="0"/>
              <a:t>, not for entities</a:t>
            </a:r>
          </a:p>
          <a:p>
            <a:r>
              <a:rPr lang="en-US" dirty="0"/>
              <a:t>Work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079668"/>
            <a:ext cx="5506191" cy="3097295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43" y="1491838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samples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dirty="0">
                <a:solidFill>
                  <a:srgbClr val="FF000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data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6403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 </a:t>
            </a:r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</a:t>
            </a:r>
            <a:r>
              <a:rPr lang="en-US" sz="2000" dirty="0"/>
              <a:t>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flexible,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Object Oriented Programming principles.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CCDEE-7A39-407D-88A5-2E3DFB95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590" y="1825625"/>
            <a:ext cx="4474673" cy="438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1440090" y="2779226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463911" y="3018734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463911" y="3748683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463911" y="4478632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868041" y="3390590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868041" y="4135725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126192" y="4850489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126192" y="4120539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126190" y="3386650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907" y="2037302"/>
            <a:ext cx="3730315" cy="3730315"/>
          </a:xfrm>
          <a:prstGeom prst="rect">
            <a:avLst/>
          </a:prstGeom>
        </p:spPr>
      </p:pic>
      <p:pic>
        <p:nvPicPr>
          <p:cNvPr id="2052" name="Picture 4" descr="Image result for clean architecture book">
            <a:extLst>
              <a:ext uri="{FF2B5EF4-FFF2-40B4-BE49-F238E27FC236}">
                <a16:creationId xmlns:a16="http://schemas.microsoft.com/office/drawing/2014/main" id="{C58F94BB-75CE-4725-9E26-8FE60F1EF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526" y="2036145"/>
            <a:ext cx="2840065" cy="37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736620" y="2411696"/>
            <a:ext cx="987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html/</a:t>
            </a:r>
            <a:r>
              <a:rPr lang="en-US" sz="1400" dirty="0" err="1"/>
              <a:t>js</a:t>
            </a:r>
            <a:r>
              <a:rPr lang="en-US" sz="1400" dirty="0"/>
              <a:t>/</a:t>
            </a:r>
            <a:r>
              <a:rPr lang="en-US" sz="1400" dirty="0" err="1"/>
              <a:t>css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88910" y="46626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30064" y="4669020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1182465-3B3F-44C6-80FA-786019F4A479}"/>
              </a:ext>
            </a:extLst>
          </p:cNvPr>
          <p:cNvCxnSpPr>
            <a:cxnSpLocks/>
          </p:cNvCxnSpPr>
          <p:nvPr/>
        </p:nvCxnSpPr>
        <p:spPr>
          <a:xfrm>
            <a:off x="5697432" y="4594194"/>
            <a:ext cx="0" cy="1412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494926"/>
            <a:ext cx="4567030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530209" y="6115441"/>
            <a:ext cx="3268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 r o s </a:t>
            </a:r>
            <a:r>
              <a:rPr lang="en-US" sz="1600" dirty="0" err="1">
                <a:solidFill>
                  <a:srgbClr val="C00000"/>
                </a:solidFill>
              </a:rPr>
              <a:t>s</a:t>
            </a:r>
            <a:r>
              <a:rPr lang="en-US" sz="1600" dirty="0">
                <a:solidFill>
                  <a:srgbClr val="C00000"/>
                </a:solidFill>
              </a:rPr>
              <a:t>     C u t </a:t>
            </a:r>
            <a:r>
              <a:rPr lang="en-US" sz="1600" dirty="0" err="1">
                <a:solidFill>
                  <a:srgbClr val="C00000"/>
                </a:solidFill>
              </a:rPr>
              <a:t>t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i</a:t>
            </a:r>
            <a:r>
              <a:rPr lang="en-US" sz="1600" dirty="0">
                <a:solidFill>
                  <a:srgbClr val="C00000"/>
                </a:solidFill>
              </a:rPr>
              <a:t> n g     C o n c e r n s</a:t>
            </a:r>
          </a:p>
        </p:txBody>
      </p: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Domain Event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1090</Words>
  <Application>Microsoft Office PowerPoint</Application>
  <PresentationFormat>Widescreen</PresentationFormat>
  <Paragraphs>256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Implementing Domain Driven Design (DDD)</vt:lpstr>
      <vt:lpstr>ABOUT ME  Halil İbrahim Kalkan                   </vt:lpstr>
      <vt:lpstr>ASP.NET BOILERPLATE</vt:lpstr>
      <vt:lpstr>Agenda</vt:lpstr>
      <vt:lpstr>Part-I: What is DDD?</vt:lpstr>
      <vt:lpstr>What is DDD?</vt:lpstr>
      <vt:lpstr>Domain Driven Design Layers &amp; Clean Architecture</vt:lpstr>
      <vt:lpstr>Domain Driven Design Execution Flow</vt:lpstr>
      <vt:lpstr>Domain Driven Design Core Building Blocks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</vt:lpstr>
      <vt:lpstr>Aggregate Roots / Entities Business Logic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162</cp:revision>
  <dcterms:created xsi:type="dcterms:W3CDTF">2019-07-06T13:27:31Z</dcterms:created>
  <dcterms:modified xsi:type="dcterms:W3CDTF">2019-07-17T15:19:34Z</dcterms:modified>
</cp:coreProperties>
</file>